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9" d="100"/>
          <a:sy n="59" d="100"/>
        </p:scale>
        <p:origin x="-1140" y="-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aMxw_Z_vRQ" TargetMode="External"/><Relationship Id="rId2" Type="http://schemas.openxmlformats.org/officeDocument/2006/relationships/hyperlink" Target="https://www.youtube.com/watch?v=RJquMlTBRhU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pjtsGzQjFM4&amp;list=PL-3wt2eKXuI7GoWGM9lB2hLHj4FJx_77s" TargetMode="External"/><Relationship Id="rId4" Type="http://schemas.openxmlformats.org/officeDocument/2006/relationships/hyperlink" Target="https://www.youtube.com/watch?v=6Sb6zZsu-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LiHpVUBtiE" TargetMode="External"/><Relationship Id="rId2" Type="http://schemas.openxmlformats.org/officeDocument/2006/relationships/hyperlink" Target="https://www.youtube.com/watch?v=IiigqJ4SG-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BeCBTUs8GdM" TargetMode="External"/><Relationship Id="rId5" Type="http://schemas.openxmlformats.org/officeDocument/2006/relationships/hyperlink" Target="https://www.youtube.com/watch?v=rsPorRwqQs8" TargetMode="External"/><Relationship Id="rId4" Type="http://schemas.openxmlformats.org/officeDocument/2006/relationships/hyperlink" Target="https://www.youtube.com/watch?v=YSdXdJVZzV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1yItDQMQk4" TargetMode="External"/><Relationship Id="rId2" Type="http://schemas.openxmlformats.org/officeDocument/2006/relationships/hyperlink" Target="https://www.youtube.com/watch?v=d0gKzsoEd1A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aDsTw0tghlo" TargetMode="External"/><Relationship Id="rId5" Type="http://schemas.openxmlformats.org/officeDocument/2006/relationships/hyperlink" Target="https://www.youtube.com/watch?v=gO1vZxf7KrI" TargetMode="External"/><Relationship Id="rId4" Type="http://schemas.openxmlformats.org/officeDocument/2006/relationships/hyperlink" Target="https://www.youtube.com/watch?v=KFGkQo_ELa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YeIYI1-CG0" TargetMode="External"/><Relationship Id="rId2" Type="http://schemas.openxmlformats.org/officeDocument/2006/relationships/hyperlink" Target="https://www.youtube.com/watch?v=NWKOEdLyfZk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g"/><Relationship Id="rId4" Type="http://schemas.openxmlformats.org/officeDocument/2006/relationships/hyperlink" Target="https://www.youtube.com/watch?v=BRbkMPlu7O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295" y="179814"/>
            <a:ext cx="9282853" cy="3881019"/>
          </a:xfrm>
        </p:spPr>
        <p:txBody>
          <a:bodyPr/>
          <a:lstStyle/>
          <a:p>
            <a:pPr algn="ctr"/>
            <a:r>
              <a:rPr lang="lt-LT" sz="4000" b="1" dirty="0"/>
              <a:t>Gegužės </a:t>
            </a:r>
            <a:r>
              <a:rPr lang="lt-LT" sz="4000" b="1" dirty="0" smtClean="0"/>
              <a:t>18</a:t>
            </a:r>
            <a:r>
              <a:rPr lang="en-US" sz="4000" b="1" dirty="0" smtClean="0"/>
              <a:t>–</a:t>
            </a:r>
            <a:r>
              <a:rPr lang="lt-LT" sz="4000" b="1" dirty="0" smtClean="0"/>
              <a:t>22 </a:t>
            </a:r>
            <a:r>
              <a:rPr lang="lt-LT" sz="4000" b="1" dirty="0"/>
              <a:t>d. d.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lt-LT" sz="3600" dirty="0"/>
              <a:t> 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lt-LT" sz="4000" b="1" dirty="0"/>
              <a:t>Projekto „Gamtos takeliu“ IX etapo realizavimas: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lt-LT" sz="4000" b="1" dirty="0"/>
              <a:t>Tema „Gamtos prieglobstyje“</a:t>
            </a:r>
            <a:r>
              <a:rPr lang="en-US" sz="4000" b="1" dirty="0"/>
              <a:t/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0737" y="4976949"/>
            <a:ext cx="373984" cy="170783"/>
          </a:xfrm>
        </p:spPr>
        <p:txBody>
          <a:bodyPr>
            <a:normAutofit fontScale="32500" lnSpcReduction="20000"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223" y="3823376"/>
            <a:ext cx="4713011" cy="264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Pasiklausykite Miško ir Gamtos garsų:</a:t>
            </a:r>
            <a:r>
              <a:rPr lang="lt-LT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>
                <a:hlinkClick r:id="rId2"/>
              </a:rPr>
              <a:t>https://</a:t>
            </a:r>
            <a:r>
              <a:rPr lang="lt-LT" dirty="0" smtClean="0">
                <a:hlinkClick r:id="rId2"/>
              </a:rPr>
              <a:t>www.youtube.com/watch?v=RJquMlTBRhU</a:t>
            </a:r>
            <a:r>
              <a:rPr lang="lt-LT" dirty="0"/>
              <a:t/>
            </a:r>
            <a:br>
              <a:rPr lang="lt-LT" dirty="0"/>
            </a:br>
            <a:r>
              <a:rPr lang="lt-LT" dirty="0">
                <a:hlinkClick r:id="rId3"/>
              </a:rPr>
              <a:t>https://</a:t>
            </a:r>
            <a:r>
              <a:rPr lang="lt-LT" dirty="0" smtClean="0">
                <a:hlinkClick r:id="rId3"/>
              </a:rPr>
              <a:t>www.youtube.com/watch?v=VaMxw_Z_vRQ</a:t>
            </a:r>
            <a:r>
              <a:rPr lang="lt-LT" dirty="0"/>
              <a:t/>
            </a:r>
            <a:br>
              <a:rPr lang="lt-LT" dirty="0"/>
            </a:br>
            <a:r>
              <a:rPr lang="lt-LT" dirty="0">
                <a:hlinkClick r:id="rId4"/>
              </a:rPr>
              <a:t>https://</a:t>
            </a:r>
            <a:r>
              <a:rPr lang="lt-LT" dirty="0" smtClean="0">
                <a:hlinkClick r:id="rId4"/>
              </a:rPr>
              <a:t>www.youtube.com/watch?v=6Sb6zZsu-p4</a:t>
            </a:r>
            <a:r>
              <a:rPr lang="lt-LT" dirty="0"/>
              <a:t/>
            </a:r>
            <a:br>
              <a:rPr lang="lt-LT" dirty="0"/>
            </a:br>
            <a:r>
              <a:rPr lang="lt-LT" dirty="0">
                <a:hlinkClick r:id="rId5"/>
              </a:rPr>
              <a:t>https://</a:t>
            </a:r>
            <a:r>
              <a:rPr lang="lt-LT" dirty="0" smtClean="0">
                <a:hlinkClick r:id="rId5"/>
              </a:rPr>
              <a:t>www.youtube.com/watch?v=pjtsGzQjFM4&amp;list=PL-3wt2eKXuI7GoWGM9lB2hLHj4FJx_77s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10458752" cy="5807529"/>
          </a:xfrm>
        </p:spPr>
        <p:txBody>
          <a:bodyPr>
            <a:normAutofit fontScale="90000"/>
          </a:bodyPr>
          <a:lstStyle/>
          <a:p>
            <a:r>
              <a:rPr lang="lt-LT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Pasiklausykite Miško gyvūnų garsų:</a:t>
            </a:r>
            <a:r>
              <a:rPr lang="lt-LT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www.youtube.com/watch?v=IiigqJ4SG-0</a:t>
            </a: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www.youtube.com/watch?v=uLiHpVUBtiE</a:t>
            </a: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Paukščių garsų</a:t>
            </a:r>
            <a:r>
              <a:rPr lang="lt-LT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lt-LT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dirty="0">
                <a:hlinkClick r:id="rId4"/>
              </a:rPr>
              <a:t>https://</a:t>
            </a:r>
            <a:r>
              <a:rPr lang="lt-LT" sz="4000" dirty="0" smtClean="0">
                <a:hlinkClick r:id="rId4"/>
              </a:rPr>
              <a:t>www.youtube.com/watch?v=YSdXdJVZzV8</a:t>
            </a:r>
            <a:r>
              <a:rPr lang="lt-LT" sz="4000" dirty="0"/>
              <a:t/>
            </a:r>
            <a:br>
              <a:rPr lang="lt-LT" sz="4000" dirty="0"/>
            </a:br>
            <a:r>
              <a:rPr lang="lt-LT" sz="4000" dirty="0">
                <a:hlinkClick r:id="rId5"/>
              </a:rPr>
              <a:t>https://www.youtube.com/watch?v=rsPorRwqQs8</a:t>
            </a:r>
            <a:r>
              <a:rPr lang="lt-LT" sz="4000" dirty="0"/>
              <a:t/>
            </a:r>
            <a:br>
              <a:rPr lang="lt-LT" sz="4000" dirty="0"/>
            </a:br>
            <a:r>
              <a:rPr lang="lt-LT" sz="4000" dirty="0">
                <a:hlinkClick r:id="rId6"/>
              </a:rPr>
              <a:t>https://www.youtube.com/watch?v=BeCBTUs8GdM</a:t>
            </a:r>
            <a:r>
              <a:rPr lang="lt-LT" sz="4000" dirty="0"/>
              <a:t/>
            </a:r>
            <a:br>
              <a:rPr lang="lt-LT" sz="4000" dirty="0"/>
            </a:br>
            <a:r>
              <a:rPr lang="lt-LT" sz="4000" dirty="0"/>
              <a:t/>
            </a:r>
            <a:br>
              <a:rPr lang="lt-LT" sz="4000" dirty="0"/>
            </a:b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36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71" y="609600"/>
            <a:ext cx="10058399" cy="1320800"/>
          </a:xfrm>
        </p:spPr>
        <p:txBody>
          <a:bodyPr>
            <a:normAutofit fontScale="90000"/>
          </a:bodyPr>
          <a:lstStyle/>
          <a:p>
            <a:r>
              <a:rPr lang="lt-LT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Edukaciniai filmukai vaikams apie </a:t>
            </a:r>
            <a:r>
              <a:rPr lang="lt-LT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Gamtą</a:t>
            </a:r>
            <a:r>
              <a:rPr lang="lt-LT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lt-LT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www.youtube.com/watch?v=d0gKzsoEd1A</a:t>
            </a: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www.youtube.com/watch?v=S1yItDQMQk4</a:t>
            </a: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www.youtube.com/watch?v=KFGkQo_ELa0</a:t>
            </a: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www.youtube.com/watch?v=gO1vZxf7KrI</a:t>
            </a: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www.youtube.com/watch?v=aDsTw0tghlo</a:t>
            </a: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9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609600"/>
            <a:ext cx="11234056" cy="1320800"/>
          </a:xfrm>
        </p:spPr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Vaikai ar galima teršti ir naikinti Gamtą?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53455" y="5608566"/>
            <a:ext cx="1970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1502229"/>
            <a:ext cx="3897085" cy="2922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70" y="1502229"/>
            <a:ext cx="3742660" cy="1885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43" y="4231850"/>
            <a:ext cx="3347357" cy="2274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6" y="4710495"/>
            <a:ext cx="2694872" cy="1796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76" y="1502229"/>
            <a:ext cx="2967723" cy="1944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76" y="3743934"/>
            <a:ext cx="2899682" cy="193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2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Saugokime ir Mylėkime Gamtą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257" y="4418568"/>
            <a:ext cx="107115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www.youtube.com/watch?v=NWKOEdLyfZk</a:t>
            </a:r>
            <a:endParaRPr lang="en-US" sz="36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www.youtube.com/watch?v=OYeIYI1-CG0</a:t>
            </a:r>
            <a:endParaRPr lang="en-US" sz="36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www.youtube.com/watch?v=BRbkMPlu7Oo</a:t>
            </a:r>
            <a:endParaRPr lang="en-US" sz="36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5" y="1501720"/>
            <a:ext cx="3984171" cy="270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Siūloma Meninė Veikla Gamtos tema: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632856"/>
            <a:ext cx="2767694" cy="1845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62" y="1422400"/>
            <a:ext cx="3845379" cy="2563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2" y="4142011"/>
            <a:ext cx="3535139" cy="2356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139" y="1422400"/>
            <a:ext cx="3486150" cy="5076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69" y="4303946"/>
            <a:ext cx="3322088" cy="219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4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243" y="609600"/>
            <a:ext cx="8963759" cy="1320800"/>
          </a:xfrm>
        </p:spPr>
        <p:txBody>
          <a:bodyPr>
            <a:noAutofit/>
          </a:bodyPr>
          <a:lstStyle/>
          <a:p>
            <a:pPr algn="ctr"/>
            <a:r>
              <a:rPr lang="lt-LT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IKI KITŲ SUSITIKIMŲ 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970" y="1701800"/>
            <a:ext cx="6110030" cy="47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5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905" y="1328057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lt-LT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Šios temos pagalba ugdysime sekančias kompetencijas</a:t>
            </a:r>
            <a:r>
              <a:rPr lang="lt-LT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lt-LT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2068" y="3252650"/>
            <a:ext cx="116781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Meninę kompetenciją. Šias pasiekimų </a:t>
            </a:r>
            <a:r>
              <a:rPr lang="lt-L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sritis: Meninę </a:t>
            </a:r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raišką, kūrybiškumą</a:t>
            </a:r>
            <a:r>
              <a:rPr lang="lt-L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lt-LT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lt-L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žinimo kompetenciją. Šias pasiekimų sritis: Aplinkos pažinimą, tyrinėjimą</a:t>
            </a:r>
            <a:r>
              <a:rPr lang="lt-L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66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b="1" dirty="0" smtClean="0"/>
              <a:t>Gamta tai...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3" y="1374866"/>
            <a:ext cx="7106194" cy="50520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43109" y="5316583"/>
            <a:ext cx="2416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Medžiai...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51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Miškas...</a:t>
            </a:r>
            <a:b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726" y="728468"/>
            <a:ext cx="7516118" cy="581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4044043"/>
          </a:xfrm>
        </p:spPr>
        <p:txBody>
          <a:bodyPr>
            <a:normAutofit/>
          </a:bodyPr>
          <a:lstStyle/>
          <a:p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Kaip elgtis miške...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990" y="609599"/>
            <a:ext cx="4753397" cy="60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2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Gamta, tai gėlės...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782" y="1335315"/>
            <a:ext cx="6784675" cy="531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2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Gamta, tai paukščiai...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185" y="1523449"/>
            <a:ext cx="6626628" cy="50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Gamta, tai gyvūnai...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8" y="1517894"/>
            <a:ext cx="2676878" cy="3341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111" y="416030"/>
            <a:ext cx="4933781" cy="2772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3918856"/>
            <a:ext cx="4153989" cy="2596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34" y="1549555"/>
            <a:ext cx="2816929" cy="202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8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387928"/>
            <a:ext cx="1592337" cy="54247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9" y="254906"/>
            <a:ext cx="4210171" cy="2808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9" y="254906"/>
            <a:ext cx="3102429" cy="3102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8" y="3742740"/>
            <a:ext cx="3069771" cy="2047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563" y="1711415"/>
            <a:ext cx="2194560" cy="3291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61" y="3844209"/>
            <a:ext cx="3200400" cy="245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150</TotalTime>
  <Words>112</Words>
  <Application>Microsoft Office PowerPoint</Application>
  <PresentationFormat>Custom</PresentationFormat>
  <Paragraphs>24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Facet</vt:lpstr>
      <vt:lpstr>Gegužės 18–22 d. d.   Projekto „Gamtos takeliu“ IX etapo realizavimas: Tema „Gamtos prieglobstyje“ </vt:lpstr>
      <vt:lpstr>Šios temos pagalba ugdysime sekančias kompetencijas:  </vt:lpstr>
      <vt:lpstr>Gamta tai...</vt:lpstr>
      <vt:lpstr>     Miškas... </vt:lpstr>
      <vt:lpstr>    Kaip elgtis miške...</vt:lpstr>
      <vt:lpstr>Gamta, tai gėlės...</vt:lpstr>
      <vt:lpstr>Gamta, tai paukščiai...</vt:lpstr>
      <vt:lpstr>Gamta, tai gyvūnai...</vt:lpstr>
      <vt:lpstr>PowerPoint Presentation</vt:lpstr>
      <vt:lpstr>Pasiklausykite Miško ir Gamtos garsų: https://www.youtube.com/watch?v=RJquMlTBRhU https://www.youtube.com/watch?v=VaMxw_Z_vRQ https://www.youtube.com/watch?v=6Sb6zZsu-p4 https://www.youtube.com/watch?v=pjtsGzQjFM4&amp;list=PL-3wt2eKXuI7GoWGM9lB2hLHj4FJx_77s   </vt:lpstr>
      <vt:lpstr>Pasiklausykite Miško gyvūnų garsų: https://www.youtube.com/watch?v=IiigqJ4SG-0 https://www.youtube.com/watch?v=uLiHpVUBtiE  Paukščių garsų: https://www.youtube.com/watch?v=YSdXdJVZzV8 https://www.youtube.com/watch?v=rsPorRwqQs8 https://www.youtube.com/watch?v=BeCBTUs8GdM    </vt:lpstr>
      <vt:lpstr>Edukaciniai filmukai vaikams apie Gamtą:  https://www.youtube.com/watch?v=d0gKzsoEd1A https://www.youtube.com/watch?v=S1yItDQMQk4 https://www.youtube.com/watch?v=KFGkQo_ELa0 https://www.youtube.com/watch?v=gO1vZxf7KrI https://www.youtube.com/watch?v=aDsTw0tghlo </vt:lpstr>
      <vt:lpstr>Vaikai ar galima teršti ir naikinti Gamtą?</vt:lpstr>
      <vt:lpstr>Saugokime ir Mylėkime Gamtą!</vt:lpstr>
      <vt:lpstr>Siūloma Meninė Veikla Gamtos tema:</vt:lpstr>
      <vt:lpstr>IKI KITŲ SUSITIKIMŲ 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77</cp:revision>
  <dcterms:created xsi:type="dcterms:W3CDTF">2020-05-14T15:14:08Z</dcterms:created>
  <dcterms:modified xsi:type="dcterms:W3CDTF">2020-05-16T22:10:03Z</dcterms:modified>
</cp:coreProperties>
</file>