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1" r:id="rId3"/>
    <p:sldId id="272" r:id="rId4"/>
    <p:sldId id="273" r:id="rId5"/>
    <p:sldId id="257" r:id="rId6"/>
    <p:sldId id="270" r:id="rId7"/>
    <p:sldId id="274" r:id="rId8"/>
    <p:sldId id="264" r:id="rId9"/>
    <p:sldId id="258" r:id="rId10"/>
    <p:sldId id="279" r:id="rId11"/>
    <p:sldId id="259" r:id="rId12"/>
    <p:sldId id="263" r:id="rId13"/>
    <p:sldId id="261" r:id="rId14"/>
    <p:sldId id="266" r:id="rId15"/>
    <p:sldId id="262" r:id="rId16"/>
    <p:sldId id="280" r:id="rId17"/>
    <p:sldId id="276" r:id="rId18"/>
    <p:sldId id="275" r:id="rId19"/>
    <p:sldId id="278" r:id="rId20"/>
    <p:sldId id="268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7406640" cy="1472184"/>
          </a:xfrm>
        </p:spPr>
        <p:txBody>
          <a:bodyPr/>
          <a:lstStyle/>
          <a:p>
            <a:pPr algn="ctr"/>
            <a:r>
              <a:rPr lang="lt-LT" dirty="0" smtClean="0"/>
              <a:t>KAIP APSAUGOTI VAIKUS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457200"/>
            <a:ext cx="7620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 smtClean="0">
                <a:latin typeface="Times New Roman" pitchFamily="18" charset="0"/>
                <a:cs typeface="Times New Roman" pitchFamily="18" charset="0"/>
              </a:rPr>
              <a:t>Įspėkite vaiką, kad elektra gali būti pavojinga: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􀀠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nekišk daiktų į elektros lizdą;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􀀠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niekada neardyk ir nebandyk taisyti sugedusių elektros prietaisų;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􀀠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nežaisk su elektros laidais;</a:t>
            </a:r>
          </a:p>
          <a:p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􀀠 jeigu užuodi dūmus, kas nors skleidžia įtartiną kvapą, žiežirbuoja – iškart pranešk suaugusiam žmogui;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􀀠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nelipk į elektros stulpus, nesiartink pri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elektros įtampos patalpų;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􀀠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neskraidink aitvarų, jeigu esi arti elektros laidų.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Be tėvelių neliesk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60712" y="1557337"/>
            <a:ext cx="40481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6000" b="1" dirty="0" smtClean="0">
                <a:solidFill>
                  <a:srgbClr val="FF0000"/>
                </a:solidFill>
              </a:rPr>
              <a:t>STOP - </a:t>
            </a:r>
            <a:r>
              <a:rPr lang="lt-LT" sz="4000" dirty="0" smtClean="0"/>
              <a:t>pagalvok, kas gali atsitikti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44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2449185"/>
            <a:ext cx="4200525" cy="440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Vaikai, venkite vaistų, be suaugusiųjų nevartokyte jų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810000" cy="366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3600" dirty="0" smtClean="0"/>
              <a:t>Buitinės chemijos medžiagos, kurių gali pasitaikyti jūsų namuose (jų vaikams patartina vengti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11266" name="Picture 2" descr="Nuo pavojingų cheminių medžiagų negalime pabėgti net savo namuos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88903"/>
            <a:ext cx="5791200" cy="4442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dirty="0" smtClean="0"/>
              <a:t>Jei kas paskambins į durys, įsileisk tik įsitikinęs ar už durų artimas žmogus.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19400" y="1676400"/>
            <a:ext cx="5629800" cy="455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"/>
            <a:ext cx="7714488" cy="601980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b="1" i="1" dirty="0" smtClean="0"/>
              <a:t>	</a:t>
            </a:r>
            <a:r>
              <a:rPr lang="lt-LT" sz="3400" b="1" i="1" dirty="0" smtClean="0">
                <a:latin typeface="Times New Roman" pitchFamily="18" charset="0"/>
                <a:cs typeface="Times New Roman" pitchFamily="18" charset="0"/>
              </a:rPr>
              <a:t>Elgesys su nepažįstamaisiais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	Vaikas nori išgirsti atsakymus į daugelį klausimų: kaip elgtis namuose likus vienam,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ar galima ir kur galima eiti vienam, kaip elgtis sutikus nepažįstamą žmogų, kaip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paprašyti pagalbos pasiklydus.</a:t>
            </a:r>
          </a:p>
          <a:p>
            <a:pPr algn="just">
              <a:buNone/>
            </a:pPr>
            <a:r>
              <a:rPr lang="lt-LT" sz="3400" b="1" dirty="0" smtClean="0">
                <a:latin typeface="Times New Roman" pitchFamily="18" charset="0"/>
                <a:cs typeface="Times New Roman" pitchFamily="18" charset="0"/>
              </a:rPr>
              <a:t>	Patarimai: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􀀠 atsimink, kad būdamas vienas, pats privalai rūpintis savo saugumu. Jei atsitiko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taip, kad pasiklydai, neišsigąsk. Drąsiai kreipkis pagalbos į uniformuotą policininką ar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moterį su vaiku;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􀀠 jei suaugęs nepažįstamasis prašo tavęs pagalbos, jis elgiasi netinkamai. Jam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gali padėti tik kitas suaugęs žmogus, o ne vaikas;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􀀠 nepažįstamasis gali atrodyti malonus, žinoti net tavo vardą. Tačiau tu jo nepažįsti,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tad būk atsargus;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􀀠 niekada nesakyk nepažįstamajam savo vardo, pavardės, adreso, telefono numerio,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kur dirba tėveliai;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􀀠 jei lieki namuose vienas, niekam to nesakyk;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􀀠 niekur neik su nepažįstamu žmogumi;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􀀠 nieko neimk iš nepažįstamo žmogaus, net jai tai tavo daiktai;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􀀠 visada laikykis atokiau nuo nepažįstamo žmogaus, o pajutęs pavojų bėk pas tą,</a:t>
            </a:r>
          </a:p>
          <a:p>
            <a:pPr algn="just">
              <a:buNone/>
            </a:pPr>
            <a:r>
              <a:rPr lang="lt-LT" sz="3400" dirty="0" smtClean="0">
                <a:latin typeface="Times New Roman" pitchFamily="18" charset="0"/>
                <a:cs typeface="Times New Roman" pitchFamily="18" charset="0"/>
              </a:rPr>
              <a:t>kas gali tau padėti.</a:t>
            </a:r>
            <a:endParaRPr lang="lt-LT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Jei namuose esi vienas, jausiesi saugus, jei: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409688" cy="4800600"/>
          </a:xfrm>
        </p:spPr>
        <p:txBody>
          <a:bodyPr/>
          <a:lstStyle/>
          <a:p>
            <a:r>
              <a:rPr lang="lt-LT" dirty="0" smtClean="0"/>
              <a:t>Užsirakinsi duris</a:t>
            </a:r>
          </a:p>
          <a:p>
            <a:r>
              <a:rPr lang="lt-LT" dirty="0" smtClean="0"/>
              <a:t>Susitvarkysi</a:t>
            </a:r>
          </a:p>
          <a:p>
            <a:r>
              <a:rPr lang="lt-LT" dirty="0" smtClean="0"/>
              <a:t>Neįsileisti nepažįstamu</a:t>
            </a:r>
          </a:p>
          <a:p>
            <a:r>
              <a:rPr lang="lt-LT" dirty="0" smtClean="0"/>
              <a:t>Ramiai žaisi</a:t>
            </a:r>
          </a:p>
          <a:p>
            <a:r>
              <a:rPr lang="lt-LT" dirty="0" smtClean="0"/>
              <a:t>Atsitikus nelaimei, kam nors apie tai praneši.</a:t>
            </a:r>
          </a:p>
          <a:p>
            <a:endParaRPr lang="en-US" dirty="0"/>
          </a:p>
        </p:txBody>
      </p:sp>
      <p:pic>
        <p:nvPicPr>
          <p:cNvPr id="1026" name="Picture 2" descr="šauktukas - Mažeikių rajono savivaldybės visuomenės sveikatos biu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95400"/>
            <a:ext cx="2182266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Saugumu svarbu rūpintis ne tik namuose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55775" y="2419350"/>
            <a:ext cx="6858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Būk saugus lauke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41917" y="1481433"/>
            <a:ext cx="7485715" cy="4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Kam žmonėms reikalingi namai?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Namai saugo nuo šalčio, karščio, lietaus ir pavojų.</a:t>
            </a:r>
          </a:p>
          <a:p>
            <a:r>
              <a:rPr lang="lt-LT" dirty="0" smtClean="0"/>
              <a:t>Čia rūpinamės savimi: prausiamęs gaminame maistą ir. Kt.</a:t>
            </a:r>
          </a:p>
          <a:p>
            <a:r>
              <a:rPr lang="lt-LT" dirty="0" smtClean="0"/>
              <a:t>Čia galima pailsėti.</a:t>
            </a:r>
          </a:p>
          <a:p>
            <a:r>
              <a:rPr lang="lt-LT" dirty="0" smtClean="0"/>
              <a:t>Čia saugomi šeimos daiktai.</a:t>
            </a:r>
            <a:endParaRPr lang="en-US" dirty="0"/>
          </a:p>
        </p:txBody>
      </p:sp>
      <p:pic>
        <p:nvPicPr>
          <p:cNvPr id="6146" name="Picture 2" descr="мультфильм дом, мультфильм дом, вилла, семья PNG и вектор для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571998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lt-LT" sz="2800" dirty="0" smtClean="0"/>
              <a:t>Aptarkite, kokiu priemonių reikia dirbant daktaru, ugnegesiu ir policininku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Community Helpers Sorting Mats | TeachersMa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423564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sz="6700" dirty="0" smtClean="0"/>
              <a:t>		AČIŪ UŽ DĖMESĮ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657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Padiskutuokite su vaiku:</a:t>
            </a:r>
            <a:endParaRPr lang="en-US" dirty="0"/>
          </a:p>
        </p:txBody>
      </p:sp>
      <p:pic>
        <p:nvPicPr>
          <p:cNvPr id="5122" name="Picture 2" descr="PPT - Dalykas, ugdymo sritis: Tema: Klasė: Priemonės paskirt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Aptarkite su vaiku nuo ko gali kilti gaisras?</a:t>
            </a:r>
            <a:endParaRPr lang="en-US" dirty="0"/>
          </a:p>
        </p:txBody>
      </p:sp>
      <p:pic>
        <p:nvPicPr>
          <p:cNvPr id="4098" name="Picture 2" descr="20 LED eglutė - Šviesa - Baterija.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18800"/>
            <a:ext cx="2895600" cy="3739200"/>
          </a:xfrm>
          <a:prstGeom prst="rect">
            <a:avLst/>
          </a:prstGeom>
          <a:noFill/>
        </p:spPr>
      </p:pic>
      <p:pic>
        <p:nvPicPr>
          <p:cNvPr id="4100" name="Picture 4" descr="Žvakė nieko nepraranda jeigu nuo jos užsidega kitos žvakės - LDiena.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752600"/>
            <a:ext cx="2758441" cy="1724026"/>
          </a:xfrm>
          <a:prstGeom prst="rect">
            <a:avLst/>
          </a:prstGeom>
          <a:noFill/>
        </p:spPr>
      </p:pic>
      <p:pic>
        <p:nvPicPr>
          <p:cNvPr id="4102" name="Picture 6" descr="угли, костер, пламя, огонь, ветки » Оформление Windows 7:8:10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09999"/>
            <a:ext cx="48768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Prisiminkite vaikai, kad degtukai ne žaislai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55459" y="1447800"/>
            <a:ext cx="505863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ccupation Clipart - firemen-holding-hose-attached-to-hydran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00945"/>
            <a:ext cx="3790950" cy="2757055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81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t-LT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Oi, oi, oi, kaip baisu!..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Būčiau </a:t>
            </a: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likęs be namų.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 tik aš, bet ir tėveliai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Išsigando ligi valiai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lt-LT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Aš žinau – tikrai svarbu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t-L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Įsiminti telefoną:</a:t>
            </a:r>
            <a:r>
              <a:rPr kumimoji="0" lang="lt-LT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495800"/>
            <a:ext cx="487363" cy="7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10200"/>
            <a:ext cx="715963" cy="108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267200"/>
            <a:ext cx="2587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657600"/>
            <a:ext cx="457200" cy="6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572000"/>
            <a:ext cx="111017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мультфильм дом, мультфильм дом, вилла, семья PNG и вектор для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548062"/>
            <a:ext cx="3309937" cy="3309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Su kuo nesaugu žaisti</a:t>
            </a:r>
            <a:r>
              <a:rPr lang="lt-LT" dirty="0" smtClean="0"/>
              <a:t>? Kodėl?</a:t>
            </a:r>
            <a:endParaRPr lang="lt-LT" dirty="0"/>
          </a:p>
        </p:txBody>
      </p:sp>
      <p:pic>
        <p:nvPicPr>
          <p:cNvPr id="3074" name="Picture 2" descr="Scissors (Vector) Royalty Free Cliparts, Vectors, And Stock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2523415" cy="1690688"/>
          </a:xfrm>
          <a:prstGeom prst="rect">
            <a:avLst/>
          </a:prstGeom>
          <a:noFill/>
        </p:spPr>
      </p:pic>
      <p:pic>
        <p:nvPicPr>
          <p:cNvPr id="3076" name="Picture 4" descr="Jual IKEA Vardagen Pisau Masak, Abu-Abu Tua, 16 Cm | BLANJA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657600"/>
            <a:ext cx="2933700" cy="2933700"/>
          </a:xfrm>
          <a:prstGeom prst="rect">
            <a:avLst/>
          </a:prstGeom>
          <a:noFill/>
        </p:spPr>
      </p:pic>
      <p:pic>
        <p:nvPicPr>
          <p:cNvPr id="3078" name="Picture 6" descr="Degtukai Drakonas, 45 vnt - Senukai.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447800"/>
            <a:ext cx="4045323" cy="2865438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038600"/>
            <a:ext cx="256100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114800"/>
            <a:ext cx="2810142" cy="254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4030" y="1524000"/>
            <a:ext cx="319624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276813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Elektros prietaisai</a:t>
            </a:r>
            <a:endParaRPr lang="en-US" dirty="0"/>
          </a:p>
        </p:txBody>
      </p:sp>
      <p:pic>
        <p:nvPicPr>
          <p:cNvPr id="2050" name="Picture 2" descr="C:\Users\Samsung\Desktop\kovas, karantinas 2020\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3886200" cy="4699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269</Words>
  <Application>Microsoft Office PowerPoint</Application>
  <PresentationFormat>On-screen Show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KAIP APSAUGOTI VAIKUS</vt:lpstr>
      <vt:lpstr>Kam žmonėms reikalingi namai?</vt:lpstr>
      <vt:lpstr>Padiskutuokite su vaiku:</vt:lpstr>
      <vt:lpstr>Aptarkite su vaiku nuo ko gali kilti gaisras?</vt:lpstr>
      <vt:lpstr>Prisiminkite vaikai, kad degtukai ne žaislai</vt:lpstr>
      <vt:lpstr>PowerPoint Presentation</vt:lpstr>
      <vt:lpstr>Su kuo nesaugu žaisti? Kodėl?</vt:lpstr>
      <vt:lpstr>PowerPoint Presentation</vt:lpstr>
      <vt:lpstr>Elektros prietaisai</vt:lpstr>
      <vt:lpstr>PowerPoint Presentation</vt:lpstr>
      <vt:lpstr>Be tėvelių neliesk</vt:lpstr>
      <vt:lpstr>STOP - pagalvok, kas gali atsitikti</vt:lpstr>
      <vt:lpstr>Vaikai, venkite vaistų, be suaugusiųjų nevartokyte jų</vt:lpstr>
      <vt:lpstr>Buitinės chemijos medžiagos, kurių gali pasitaikyti jūsų namuose (jų vaikams patartina vengti)</vt:lpstr>
      <vt:lpstr>Jei kas paskambins į durys, įsileisk tik įsitikinęs ar už durų artimas žmogus.</vt:lpstr>
      <vt:lpstr>PowerPoint Presentation</vt:lpstr>
      <vt:lpstr>Jei namuose esi vienas, jausiesi saugus, jei:</vt:lpstr>
      <vt:lpstr>Saugumu svarbu rūpintis ne tik namuose</vt:lpstr>
      <vt:lpstr>Būk saugus lauke</vt:lpstr>
      <vt:lpstr>Aptarkite, kokiu priemonių reikia dirbant daktaru, ugnegesiu ir policininku</vt:lpstr>
      <vt:lpstr>  AČIŪ UŽ DĖMESĮ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user</cp:lastModifiedBy>
  <cp:revision>29</cp:revision>
  <dcterms:created xsi:type="dcterms:W3CDTF">2006-08-16T00:00:00Z</dcterms:created>
  <dcterms:modified xsi:type="dcterms:W3CDTF">2020-05-03T21:21:38Z</dcterms:modified>
</cp:coreProperties>
</file>