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9" r:id="rId4"/>
    <p:sldId id="260" r:id="rId5"/>
    <p:sldId id="265" r:id="rId6"/>
    <p:sldId id="268" r:id="rId7"/>
    <p:sldId id="261" r:id="rId8"/>
    <p:sldId id="267" r:id="rId9"/>
    <p:sldId id="257" r:id="rId10"/>
    <p:sldId id="258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/>
              <a:t>Tema „Kiek manyje paslapčių“ </a:t>
            </a:r>
            <a:br>
              <a:rPr lang="lt-LT" b="1" dirty="0"/>
            </a:br>
            <a:r>
              <a:rPr lang="lt-LT" sz="3600" b="1" i="1" dirty="0" smtClean="0"/>
              <a:t>(Penktadienis)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Filmukas apie žmogaus kūną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https://www.youtube.com/watch?v=EXd8nBvsmnk</a:t>
            </a:r>
          </a:p>
        </p:txBody>
      </p:sp>
    </p:spTree>
    <p:extLst>
      <p:ext uri="{BB962C8B-B14F-4D97-AF65-F5344CB8AC3E}">
        <p14:creationId xmlns:p14="http://schemas.microsoft.com/office/powerpoint/2010/main" val="40280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448898"/>
            <a:ext cx="4564377" cy="6161221"/>
          </a:xfrm>
        </p:spPr>
      </p:pic>
    </p:spTree>
    <p:extLst>
      <p:ext uri="{BB962C8B-B14F-4D97-AF65-F5344CB8AC3E}">
        <p14:creationId xmlns:p14="http://schemas.microsoft.com/office/powerpoint/2010/main" val="37125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Padaryk darbelį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PDF failas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973" t="11019" r="39452" b="3500"/>
          <a:stretch/>
        </p:blipFill>
        <p:spPr>
          <a:xfrm>
            <a:off x="7730837" y="1905000"/>
            <a:ext cx="3366654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9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Mankšta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https://www.youtube.com/watch?v=N1jesHxHmyM&amp;list=PLAAaHOClL5RvyX6n71_lQ_9XErXYjYKo3</a:t>
            </a:r>
          </a:p>
        </p:txBody>
      </p:sp>
    </p:spTree>
    <p:extLst>
      <p:ext uri="{BB962C8B-B14F-4D97-AF65-F5344CB8AC3E}">
        <p14:creationId xmlns:p14="http://schemas.microsoft.com/office/powerpoint/2010/main" val="23359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408864" cy="2077526"/>
          </a:xfrm>
        </p:spPr>
        <p:txBody>
          <a:bodyPr/>
          <a:lstStyle/>
          <a:p>
            <a:r>
              <a:rPr lang="lt-LT" dirty="0" smtClean="0"/>
              <a:t>Kas yra sveika o kas ne?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37" t="6454" r="29174" b="4440"/>
          <a:stretch/>
        </p:blipFill>
        <p:spPr>
          <a:xfrm>
            <a:off x="6392487" y="624110"/>
            <a:ext cx="5029200" cy="61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61" t="6811" r="28680" b="3335"/>
          <a:stretch/>
        </p:blipFill>
        <p:spPr>
          <a:xfrm>
            <a:off x="3879594" y="207818"/>
            <a:ext cx="5380784" cy="65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Vanduo ir žmogus</a:t>
            </a:r>
            <a:endParaRPr lang="en-US" dirty="0"/>
          </a:p>
        </p:txBody>
      </p:sp>
      <p:pic>
        <p:nvPicPr>
          <p:cNvPr id="1026" name="Picture 2" descr="Vanduo – gyvybės šaltinis – Nemuno krašto laikraštis &quot;Naujasis Gėlupis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82" y="1446559"/>
            <a:ext cx="5170372" cy="51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Kur gera laikysena, o kur bloga?</a:t>
            </a:r>
            <a:endParaRPr lang="en-US" dirty="0"/>
          </a:p>
        </p:txBody>
      </p:sp>
      <p:pic>
        <p:nvPicPr>
          <p:cNvPr id="2050" name="Picture 2" descr="Taisyklinga laikysena vaikams. Netaisyklingos laikysenos korekc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1" y="2457797"/>
            <a:ext cx="4085254" cy="284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eraprienuose.lt/wp-content/uploads/2015/10/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41" y="1905000"/>
            <a:ext cx="3631681" cy="37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61" t="5574" r="28927" b="3779"/>
          <a:stretch/>
        </p:blipFill>
        <p:spPr>
          <a:xfrm>
            <a:off x="3749041" y="210791"/>
            <a:ext cx="5311832" cy="657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Įdomūs faktai apie žmogaus kūną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70116"/>
            <a:ext cx="8915400" cy="3941106"/>
          </a:xfrm>
        </p:spPr>
        <p:txBody>
          <a:bodyPr anchor="ctr">
            <a:normAutofit fontScale="92500" lnSpcReduction="10000"/>
          </a:bodyPr>
          <a:lstStyle/>
          <a:p>
            <a:r>
              <a:rPr lang="lt-LT" dirty="0" smtClean="0"/>
              <a:t>Naktį</a:t>
            </a:r>
            <a:r>
              <a:rPr lang="lt-LT" dirty="0"/>
              <a:t>, kol miegame ir ilsisi visas kūnas, išsitempiame, tad pabudę ryte esame maždaug centimetru aukštesni, nei nuėję miegoti vakare</a:t>
            </a:r>
          </a:p>
          <a:p>
            <a:r>
              <a:rPr lang="lt-LT" dirty="0"/>
              <a:t>Plaukai ant galvos auga visą gyvenimą – maždaug po milimetrą per tris dienas. Kasdien prarandame nuo 50 iki 100 plaukų, tačiau, visa laimė, juos pakeičia </a:t>
            </a:r>
            <a:r>
              <a:rPr lang="lt-LT" dirty="0" smtClean="0"/>
              <a:t>nauji.</a:t>
            </a:r>
            <a:endParaRPr lang="lt-LT" dirty="0"/>
          </a:p>
          <a:p>
            <a:r>
              <a:rPr lang="lt-LT" dirty="0" smtClean="0"/>
              <a:t>Žmogaus </a:t>
            </a:r>
            <a:r>
              <a:rPr lang="lt-LT" dirty="0"/>
              <a:t>burnoje gyvena tiek bakterijų, kiek žmonių Žemėje, o gal net daugiau</a:t>
            </a:r>
            <a:r>
              <a:rPr lang="lt-LT" dirty="0" smtClean="0"/>
              <a:t>.</a:t>
            </a:r>
          </a:p>
          <a:p>
            <a:r>
              <a:rPr lang="lt-LT" dirty="0" smtClean="0"/>
              <a:t>Mūsų </a:t>
            </a:r>
            <a:r>
              <a:rPr lang="lt-LT" dirty="0"/>
              <a:t>ausys auga visą gyvenimą neįtikėtinu greičiu – po ketvirtį milimetro per </a:t>
            </a:r>
            <a:r>
              <a:rPr lang="lt-LT" dirty="0" smtClean="0"/>
              <a:t>metus!</a:t>
            </a:r>
            <a:endParaRPr lang="ru-RU" dirty="0" smtClean="0"/>
          </a:p>
          <a:p>
            <a:r>
              <a:rPr lang="lt-LT" dirty="0" smtClean="0"/>
              <a:t>Berniukai </a:t>
            </a:r>
            <a:r>
              <a:rPr lang="lt-LT" dirty="0"/>
              <a:t>ant liežuvio paviršiaus turi mažiau skonio receptorių nei mergaitės</a:t>
            </a:r>
            <a:r>
              <a:rPr lang="lt-LT" dirty="0" smtClean="0"/>
              <a:t>.</a:t>
            </a:r>
            <a:endParaRPr lang="ru-RU" dirty="0" smtClean="0"/>
          </a:p>
          <a:p>
            <a:r>
              <a:rPr lang="lt-LT" dirty="0" smtClean="0"/>
              <a:t>Greičiausiai vaikai auga pavasarį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378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Dainelė apie švaria rankas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https://www.youtube.com/watch?v=OAZL-L3Xn6A</a:t>
            </a:r>
          </a:p>
        </p:txBody>
      </p:sp>
    </p:spTree>
    <p:extLst>
      <p:ext uri="{BB962C8B-B14F-4D97-AF65-F5344CB8AC3E}">
        <p14:creationId xmlns:p14="http://schemas.microsoft.com/office/powerpoint/2010/main" val="9037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</TotalTime>
  <Words>149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Wisp</vt:lpstr>
      <vt:lpstr>Tema „Kiek manyje paslapčių“  (Penktadienis) </vt:lpstr>
      <vt:lpstr>Mankšta</vt:lpstr>
      <vt:lpstr>Kas yra sveika o kas ne?</vt:lpstr>
      <vt:lpstr>PowerPoint Presentation</vt:lpstr>
      <vt:lpstr>Vanduo ir žmogus</vt:lpstr>
      <vt:lpstr>Kur gera laikysena, o kur bloga?</vt:lpstr>
      <vt:lpstr>PowerPoint Presentation</vt:lpstr>
      <vt:lpstr>Įdomūs faktai apie žmogaus kūną</vt:lpstr>
      <vt:lpstr>Dainelė apie švaria rankas</vt:lpstr>
      <vt:lpstr>Filmukas apie žmogaus kūną</vt:lpstr>
      <vt:lpstr>PowerPoint Presentation</vt:lpstr>
      <vt:lpstr>Padaryk darbelį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Beata</dc:creator>
  <cp:lastModifiedBy>Beata</cp:lastModifiedBy>
  <cp:revision>9</cp:revision>
  <dcterms:created xsi:type="dcterms:W3CDTF">2021-01-03T22:49:06Z</dcterms:created>
  <dcterms:modified xsi:type="dcterms:W3CDTF">2021-01-04T19:34:50Z</dcterms:modified>
</cp:coreProperties>
</file>