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2" r:id="rId7"/>
    <p:sldId id="264" r:id="rId8"/>
    <p:sldId id="263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134" y="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lt-LT" b="1" dirty="0"/>
              <a:t>Tema „Kiek manyje paslapčių“ </a:t>
            </a:r>
            <a:br>
              <a:rPr lang="lt-LT" b="1" dirty="0"/>
            </a:br>
            <a:r>
              <a:rPr lang="lt-LT" sz="3600" b="1" i="1" dirty="0" smtClean="0"/>
              <a:t>(Ketvirtadienis)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1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Mankšta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https://www.youtube.com/watch?v=ARF21QPQR0k&amp;list=PLAAaHOClL5RvyX6n71_lQ_9XErXYjYKo3&amp;index=2</a:t>
            </a:r>
          </a:p>
        </p:txBody>
      </p:sp>
    </p:spTree>
    <p:extLst>
      <p:ext uri="{BB962C8B-B14F-4D97-AF65-F5344CB8AC3E}">
        <p14:creationId xmlns:p14="http://schemas.microsoft.com/office/powerpoint/2010/main" val="88915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Įvardink kur kokia kūno dalis.</a:t>
            </a:r>
            <a:endParaRPr lang="en-US" dirty="0"/>
          </a:p>
        </p:txBody>
      </p:sp>
      <p:pic>
        <p:nvPicPr>
          <p:cNvPr id="1026" name="Picture 2" descr="ŽMOGAUS KŪNO DALYS - Labelled 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568" y="1767839"/>
            <a:ext cx="6099694" cy="45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22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Įvardink ką rodo rodyklės.</a:t>
            </a:r>
            <a:endParaRPr lang="en-US" dirty="0"/>
          </a:p>
        </p:txBody>
      </p:sp>
      <p:pic>
        <p:nvPicPr>
          <p:cNvPr id="2050" name="Picture 2" descr="kūno dalių nuotrauko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68851" y="2133600"/>
            <a:ext cx="3153960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numCol="2"/>
          <a:lstStyle/>
          <a:p>
            <a:r>
              <a:rPr lang="lt-LT" dirty="0" smtClean="0"/>
              <a:t>Plaukai</a:t>
            </a:r>
          </a:p>
          <a:p>
            <a:r>
              <a:rPr lang="lt-LT" dirty="0" smtClean="0"/>
              <a:t>Akis</a:t>
            </a:r>
          </a:p>
          <a:p>
            <a:r>
              <a:rPr lang="lt-LT" dirty="0" smtClean="0"/>
              <a:t>Ausis</a:t>
            </a:r>
          </a:p>
          <a:p>
            <a:r>
              <a:rPr lang="lt-LT" dirty="0" smtClean="0"/>
              <a:t>Nosis</a:t>
            </a:r>
          </a:p>
          <a:p>
            <a:r>
              <a:rPr lang="lt-LT" dirty="0" smtClean="0"/>
              <a:t>Burna</a:t>
            </a:r>
          </a:p>
          <a:p>
            <a:r>
              <a:rPr lang="lt-LT" dirty="0" smtClean="0"/>
              <a:t>Kaklas</a:t>
            </a:r>
          </a:p>
          <a:p>
            <a:r>
              <a:rPr lang="lt-LT" dirty="0" smtClean="0"/>
              <a:t>Pečiai</a:t>
            </a:r>
          </a:p>
          <a:p>
            <a:r>
              <a:rPr lang="lt-LT" dirty="0" smtClean="0"/>
              <a:t>Krūtinė</a:t>
            </a:r>
          </a:p>
          <a:p>
            <a:r>
              <a:rPr lang="lt-LT" dirty="0" smtClean="0"/>
              <a:t>Žastas</a:t>
            </a:r>
          </a:p>
          <a:p>
            <a:r>
              <a:rPr lang="lt-LT" dirty="0" smtClean="0"/>
              <a:t>Alkūnė</a:t>
            </a:r>
          </a:p>
          <a:p>
            <a:r>
              <a:rPr lang="lt-LT" dirty="0" smtClean="0"/>
              <a:t>Pilvas</a:t>
            </a:r>
          </a:p>
          <a:p>
            <a:r>
              <a:rPr lang="lt-LT" dirty="0" smtClean="0"/>
              <a:t>Bamba</a:t>
            </a:r>
          </a:p>
          <a:p>
            <a:r>
              <a:rPr lang="lt-LT" dirty="0" smtClean="0"/>
              <a:t>Plaštaka</a:t>
            </a:r>
          </a:p>
          <a:p>
            <a:r>
              <a:rPr lang="lt-LT" dirty="0" smtClean="0"/>
              <a:t>Pirštai</a:t>
            </a:r>
          </a:p>
          <a:p>
            <a:r>
              <a:rPr lang="lt-LT" dirty="0" smtClean="0"/>
              <a:t>Šlaunis</a:t>
            </a:r>
          </a:p>
          <a:p>
            <a:r>
              <a:rPr lang="lt-LT" dirty="0" smtClean="0"/>
              <a:t>Kelis</a:t>
            </a:r>
          </a:p>
          <a:p>
            <a:r>
              <a:rPr lang="lt-LT" dirty="0" smtClean="0"/>
              <a:t>Kulnas</a:t>
            </a:r>
          </a:p>
          <a:p>
            <a:r>
              <a:rPr lang="lt-LT" dirty="0" smtClean="0"/>
              <a:t>Pėda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0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Atspėk mįsles apie žmogaus kūną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lt-LT" dirty="0"/>
              <a:t>Dvi seselės per kalnelį </a:t>
            </a:r>
            <a:r>
              <a:rPr lang="lt-LT" dirty="0" smtClean="0"/>
              <a:t>nesueina (Akys)</a:t>
            </a:r>
          </a:p>
          <a:p>
            <a:r>
              <a:rPr lang="lt-LT" dirty="0"/>
              <a:t>Už tiesų tiesesnis, už kampą kumpesnis, už geležį tvirtesnis, už pagalvį minkštesnis</a:t>
            </a:r>
            <a:r>
              <a:rPr lang="lt-LT" dirty="0" smtClean="0"/>
              <a:t>. (Ranka)</a:t>
            </a:r>
          </a:p>
          <a:p>
            <a:r>
              <a:rPr lang="it-IT" dirty="0"/>
              <a:t>Panešti galima, bet suskaičiuoti negalima</a:t>
            </a:r>
            <a:r>
              <a:rPr lang="it-IT" dirty="0" smtClean="0"/>
              <a:t>.</a:t>
            </a:r>
            <a:r>
              <a:rPr lang="lt-LT" dirty="0" smtClean="0"/>
              <a:t> (Palukai)</a:t>
            </a:r>
          </a:p>
          <a:p>
            <a:r>
              <a:rPr lang="lt-LT" dirty="0" smtClean="0"/>
              <a:t>Raudonas šunelis po slenksčiu loja. (Liežuvis)</a:t>
            </a:r>
          </a:p>
          <a:p>
            <a:r>
              <a:rPr lang="lt-LT" dirty="0"/>
              <a:t>Dešimt vyrų vieną darbą dirba</a:t>
            </a:r>
            <a:r>
              <a:rPr lang="lt-LT" dirty="0" smtClean="0"/>
              <a:t>. (Pirštai)</a:t>
            </a:r>
          </a:p>
          <a:p>
            <a:r>
              <a:rPr lang="sv-SE" dirty="0"/>
              <a:t>Vienas kalba, du žiūri, du klauso</a:t>
            </a:r>
            <a:r>
              <a:rPr lang="sv-SE" dirty="0" smtClean="0"/>
              <a:t>?</a:t>
            </a:r>
            <a:r>
              <a:rPr lang="lt-LT" dirty="0" smtClean="0"/>
              <a:t> (</a:t>
            </a:r>
            <a:r>
              <a:rPr lang="en-US" dirty="0" err="1" smtClean="0"/>
              <a:t>Liežuvis</a:t>
            </a:r>
            <a:r>
              <a:rPr lang="en-US" dirty="0"/>
              <a:t>, </a:t>
            </a:r>
            <a:r>
              <a:rPr lang="en-US" dirty="0" err="1"/>
              <a:t>akys</a:t>
            </a:r>
            <a:r>
              <a:rPr lang="en-US" dirty="0"/>
              <a:t>, </a:t>
            </a:r>
            <a:r>
              <a:rPr lang="en-US" dirty="0" err="1" smtClean="0"/>
              <a:t>ausys</a:t>
            </a:r>
            <a:r>
              <a:rPr lang="lt-LT" dirty="0" smtClean="0"/>
              <a:t>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363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/>
              <a:t>DVI RANKELĖS</a:t>
            </a:r>
            <a:br>
              <a:rPr lang="lt-LT" b="1" dirty="0" smtClean="0"/>
            </a:br>
            <a:r>
              <a:rPr lang="lt-LT" dirty="0" smtClean="0"/>
              <a:t>(J. DEGUTYTĖ)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lt-LT" dirty="0"/>
              <a:t> </a:t>
            </a:r>
            <a:br>
              <a:rPr lang="lt-LT" dirty="0"/>
            </a:br>
            <a:r>
              <a:rPr lang="lt-LT" dirty="0"/>
              <a:t>Aš turiu dvi rankeles,</a:t>
            </a:r>
            <a:br>
              <a:rPr lang="lt-LT" dirty="0"/>
            </a:br>
            <a:r>
              <a:rPr lang="lt-LT" dirty="0"/>
              <a:t>Kad leliją pasodinčiau,</a:t>
            </a:r>
            <a:br>
              <a:rPr lang="lt-LT" dirty="0"/>
            </a:br>
            <a:r>
              <a:rPr lang="lt-LT" dirty="0"/>
              <a:t>Kad paglostyčiau šunelį</a:t>
            </a:r>
            <a:br>
              <a:rPr lang="lt-LT" dirty="0"/>
            </a:br>
            <a:r>
              <a:rPr lang="lt-LT" dirty="0"/>
              <a:t>Ir paukščiuką pamaitinčiau.</a:t>
            </a:r>
            <a:br>
              <a:rPr lang="lt-LT" dirty="0"/>
            </a:br>
            <a:r>
              <a:rPr lang="lt-LT" dirty="0"/>
              <a:t>Aš turiu dvi rankeles,</a:t>
            </a:r>
            <a:br>
              <a:rPr lang="lt-LT" dirty="0"/>
            </a:br>
            <a:r>
              <a:rPr lang="lt-LT" dirty="0"/>
              <a:t>Kad linksmai katučių pločiau.</a:t>
            </a:r>
            <a:br>
              <a:rPr lang="lt-LT" dirty="0"/>
            </a:br>
            <a:r>
              <a:rPr lang="lt-LT" dirty="0"/>
              <a:t>Aš turiu dvi rankeles,</a:t>
            </a:r>
            <a:br>
              <a:rPr lang="lt-LT" dirty="0"/>
            </a:br>
            <a:r>
              <a:rPr lang="lt-LT" dirty="0"/>
              <a:t>Kad darbelio nebijočiau.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b="1" dirty="0" smtClean="0"/>
              <a:t>AUSYTĖS </a:t>
            </a:r>
            <a:r>
              <a:rPr lang="lt-LT" sz="3200" b="1" dirty="0"/>
              <a:t>IR </a:t>
            </a:r>
            <a:r>
              <a:rPr lang="lt-LT" sz="3200" b="1" dirty="0" smtClean="0"/>
              <a:t>BURNELĖ</a:t>
            </a:r>
            <a:r>
              <a:rPr lang="lt-LT" sz="3200" b="1" dirty="0"/>
              <a:t> 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Janina </a:t>
            </a:r>
            <a:r>
              <a:rPr lang="lt-LT" sz="3200" dirty="0"/>
              <a:t>Degutytė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lt-LT" dirty="0"/>
              <a:t/>
            </a:r>
            <a:br>
              <a:rPr lang="lt-LT" dirty="0"/>
            </a:br>
            <a:r>
              <a:rPr lang="lt-LT" dirty="0"/>
              <a:t>Dvi ausytės kaip </a:t>
            </a:r>
            <a:r>
              <a:rPr lang="lt-LT" dirty="0" err="1"/>
              <a:t>kriauklytės</a:t>
            </a:r>
            <a:r>
              <a:rPr lang="lt-LT" dirty="0"/>
              <a:t> -</a:t>
            </a:r>
            <a:br>
              <a:rPr lang="lt-LT" dirty="0"/>
            </a:br>
            <a:r>
              <a:rPr lang="lt-LT" dirty="0"/>
              <a:t>pasakėlių man klausytis.</a:t>
            </a:r>
            <a:br>
              <a:rPr lang="lt-LT" dirty="0"/>
            </a:br>
            <a:r>
              <a:rPr lang="lt-LT" dirty="0"/>
              <a:t>Dvi ausytės - kad girdėčiau,</a:t>
            </a:r>
            <a:br>
              <a:rPr lang="lt-LT" dirty="0"/>
            </a:br>
            <a:r>
              <a:rPr lang="lt-LT" dirty="0"/>
              <a:t>kaip dangus kregždutę kviečia.</a:t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>Ką aš dar turiu? - Burnelę!</a:t>
            </a:r>
            <a:br>
              <a:rPr lang="lt-LT" dirty="0"/>
            </a:br>
            <a:r>
              <a:rPr lang="lt-LT" dirty="0"/>
              <a:t>Kad dainuočiau jums dainelę.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041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Eilėraštis su judesiais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491" y="1905000"/>
            <a:ext cx="9551121" cy="4006222"/>
          </a:xfrm>
        </p:spPr>
        <p:txBody>
          <a:bodyPr numCol="3">
            <a:normAutofit/>
          </a:bodyPr>
          <a:lstStyle/>
          <a:p>
            <a:r>
              <a:rPr lang="en-US" dirty="0" err="1"/>
              <a:t>Pakutensiu</a:t>
            </a:r>
            <a:r>
              <a:rPr lang="en-US" dirty="0"/>
              <a:t> as tau </a:t>
            </a:r>
            <a:r>
              <a:rPr lang="en-US" dirty="0" err="1"/>
              <a:t>ausi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Tu</a:t>
            </a:r>
            <a:r>
              <a:rPr lang="en-US" dirty="0"/>
              <a:t> is </a:t>
            </a:r>
            <a:r>
              <a:rPr lang="en-US" dirty="0" err="1"/>
              <a:t>juoko</a:t>
            </a:r>
            <a:r>
              <a:rPr lang="en-US" dirty="0"/>
              <a:t> gala </a:t>
            </a:r>
            <a:r>
              <a:rPr lang="en-US" dirty="0" err="1"/>
              <a:t>gausi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Man </a:t>
            </a:r>
            <a:r>
              <a:rPr lang="en-US" dirty="0" err="1"/>
              <a:t>kutenti</a:t>
            </a:r>
            <a:r>
              <a:rPr lang="en-US" dirty="0"/>
              <a:t> </a:t>
            </a:r>
            <a:r>
              <a:rPr lang="en-US" dirty="0" err="1"/>
              <a:t>vienas</a:t>
            </a:r>
            <a:r>
              <a:rPr lang="en-US" dirty="0"/>
              <a:t> </a:t>
            </a:r>
            <a:r>
              <a:rPr lang="en-US" dirty="0" err="1"/>
              <a:t>juokas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Tai </a:t>
            </a:r>
            <a:r>
              <a:rPr lang="en-US" dirty="0" err="1"/>
              <a:t>daryt</a:t>
            </a:r>
            <a:r>
              <a:rPr lang="en-US" dirty="0"/>
              <a:t> </a:t>
            </a:r>
            <a:r>
              <a:rPr lang="en-US" dirty="0" err="1"/>
              <a:t>kiekvienas</a:t>
            </a:r>
            <a:r>
              <a:rPr lang="en-US" dirty="0"/>
              <a:t> </a:t>
            </a:r>
            <a:r>
              <a:rPr lang="en-US" dirty="0" err="1"/>
              <a:t>moka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Pakutensiu</a:t>
            </a:r>
            <a:r>
              <a:rPr lang="en-US" dirty="0"/>
              <a:t> as tau </a:t>
            </a:r>
            <a:r>
              <a:rPr lang="en-US" dirty="0" err="1"/>
              <a:t>galva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Tau is </a:t>
            </a:r>
            <a:r>
              <a:rPr lang="en-US" dirty="0" err="1"/>
              <a:t>juoko</a:t>
            </a:r>
            <a:r>
              <a:rPr lang="en-US" dirty="0"/>
              <a:t> </a:t>
            </a:r>
            <a:r>
              <a:rPr lang="en-US" dirty="0" err="1"/>
              <a:t>suskaus</a:t>
            </a:r>
            <a:r>
              <a:rPr lang="en-US" dirty="0"/>
              <a:t> </a:t>
            </a:r>
            <a:r>
              <a:rPr lang="en-US" dirty="0" err="1"/>
              <a:t>pilva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Man </a:t>
            </a:r>
            <a:r>
              <a:rPr lang="en-US" dirty="0" err="1"/>
              <a:t>kutenti</a:t>
            </a:r>
            <a:r>
              <a:rPr lang="en-US" dirty="0"/>
              <a:t> </a:t>
            </a:r>
            <a:r>
              <a:rPr lang="en-US" dirty="0" err="1"/>
              <a:t>vienas</a:t>
            </a:r>
            <a:r>
              <a:rPr lang="en-US" dirty="0"/>
              <a:t> </a:t>
            </a:r>
            <a:r>
              <a:rPr lang="en-US" dirty="0" err="1"/>
              <a:t>juokas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Tai </a:t>
            </a:r>
            <a:r>
              <a:rPr lang="en-US" dirty="0" err="1"/>
              <a:t>daryt</a:t>
            </a:r>
            <a:r>
              <a:rPr lang="en-US" dirty="0"/>
              <a:t> </a:t>
            </a:r>
            <a:r>
              <a:rPr lang="en-US" dirty="0" err="1"/>
              <a:t>kiekvienas</a:t>
            </a:r>
            <a:r>
              <a:rPr lang="en-US" dirty="0"/>
              <a:t> </a:t>
            </a:r>
            <a:r>
              <a:rPr lang="en-US" dirty="0" err="1"/>
              <a:t>moka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Pakutensiu</a:t>
            </a:r>
            <a:r>
              <a:rPr lang="en-US" dirty="0"/>
              <a:t> as tau </a:t>
            </a:r>
            <a:r>
              <a:rPr lang="en-US" dirty="0" err="1"/>
              <a:t>nosi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Tu</a:t>
            </a:r>
            <a:r>
              <a:rPr lang="en-US" dirty="0"/>
              <a:t> is </a:t>
            </a:r>
            <a:r>
              <a:rPr lang="en-US" dirty="0" err="1"/>
              <a:t>juoko</a:t>
            </a:r>
            <a:r>
              <a:rPr lang="en-US" dirty="0"/>
              <a:t> </a:t>
            </a:r>
            <a:r>
              <a:rPr lang="en-US" dirty="0" err="1"/>
              <a:t>asarosi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Man </a:t>
            </a:r>
            <a:r>
              <a:rPr lang="en-US" dirty="0" err="1"/>
              <a:t>kutenti</a:t>
            </a:r>
            <a:r>
              <a:rPr lang="en-US" dirty="0"/>
              <a:t> </a:t>
            </a:r>
            <a:r>
              <a:rPr lang="en-US" dirty="0" err="1"/>
              <a:t>vienas</a:t>
            </a:r>
            <a:r>
              <a:rPr lang="en-US" dirty="0"/>
              <a:t> </a:t>
            </a:r>
            <a:r>
              <a:rPr lang="en-US" dirty="0" err="1"/>
              <a:t>juokas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Tai </a:t>
            </a:r>
            <a:r>
              <a:rPr lang="en-US" dirty="0" err="1"/>
              <a:t>daryt</a:t>
            </a:r>
            <a:r>
              <a:rPr lang="en-US" dirty="0"/>
              <a:t> </a:t>
            </a:r>
            <a:r>
              <a:rPr lang="en-US" dirty="0" err="1"/>
              <a:t>kiekvienas</a:t>
            </a:r>
            <a:r>
              <a:rPr lang="en-US" dirty="0"/>
              <a:t> </a:t>
            </a:r>
            <a:r>
              <a:rPr lang="en-US" dirty="0" err="1"/>
              <a:t>moka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Pakutensio</a:t>
            </a:r>
            <a:r>
              <a:rPr lang="en-US" dirty="0"/>
              <a:t> </a:t>
            </a:r>
            <a:r>
              <a:rPr lang="en-US" dirty="0" err="1"/>
              <a:t>kojos</a:t>
            </a:r>
            <a:r>
              <a:rPr lang="en-US" dirty="0"/>
              <a:t> </a:t>
            </a:r>
            <a:r>
              <a:rPr lang="en-US" dirty="0" err="1"/>
              <a:t>pirsta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Tu</a:t>
            </a:r>
            <a:r>
              <a:rPr lang="en-US" dirty="0"/>
              <a:t> is </a:t>
            </a:r>
            <a:r>
              <a:rPr lang="en-US" dirty="0" err="1"/>
              <a:t>juoko</a:t>
            </a:r>
            <a:r>
              <a:rPr lang="en-US" dirty="0"/>
              <a:t> </a:t>
            </a:r>
            <a:r>
              <a:rPr lang="en-US" dirty="0" err="1"/>
              <a:t>gali</a:t>
            </a:r>
            <a:r>
              <a:rPr lang="en-US" dirty="0"/>
              <a:t> </a:t>
            </a:r>
            <a:r>
              <a:rPr lang="en-US" dirty="0" err="1"/>
              <a:t>mirti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Man </a:t>
            </a:r>
            <a:r>
              <a:rPr lang="en-US" dirty="0" err="1"/>
              <a:t>kutenti</a:t>
            </a:r>
            <a:r>
              <a:rPr lang="en-US" dirty="0"/>
              <a:t> </a:t>
            </a:r>
            <a:r>
              <a:rPr lang="en-US" dirty="0" err="1"/>
              <a:t>vienas</a:t>
            </a:r>
            <a:r>
              <a:rPr lang="en-US" dirty="0"/>
              <a:t> </a:t>
            </a:r>
            <a:r>
              <a:rPr lang="en-US" dirty="0" err="1"/>
              <a:t>juokas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Tai </a:t>
            </a:r>
            <a:r>
              <a:rPr lang="en-US" dirty="0" err="1"/>
              <a:t>daryt</a:t>
            </a:r>
            <a:r>
              <a:rPr lang="en-US" dirty="0"/>
              <a:t> </a:t>
            </a:r>
            <a:r>
              <a:rPr lang="en-US" dirty="0" err="1"/>
              <a:t>kiekvienas</a:t>
            </a:r>
            <a:r>
              <a:rPr lang="en-US" dirty="0"/>
              <a:t> </a:t>
            </a:r>
            <a:r>
              <a:rPr lang="en-US" dirty="0" err="1"/>
              <a:t>moka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Pakutensiu</a:t>
            </a:r>
            <a:r>
              <a:rPr lang="en-US" dirty="0"/>
              <a:t> as tau </a:t>
            </a:r>
            <a:r>
              <a:rPr lang="en-US" dirty="0" err="1"/>
              <a:t>pada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Tu</a:t>
            </a:r>
            <a:r>
              <a:rPr lang="en-US" dirty="0"/>
              <a:t> is </a:t>
            </a:r>
            <a:r>
              <a:rPr lang="en-US" dirty="0" err="1"/>
              <a:t>juoko</a:t>
            </a:r>
            <a:r>
              <a:rPr lang="en-US" dirty="0"/>
              <a:t> </a:t>
            </a:r>
            <a:r>
              <a:rPr lang="en-US" dirty="0" err="1"/>
              <a:t>neteksi</a:t>
            </a:r>
            <a:r>
              <a:rPr lang="en-US" dirty="0"/>
              <a:t> </a:t>
            </a:r>
            <a:r>
              <a:rPr lang="en-US" dirty="0" err="1"/>
              <a:t>zado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Man </a:t>
            </a:r>
            <a:r>
              <a:rPr lang="en-US" dirty="0" err="1"/>
              <a:t>kutenti</a:t>
            </a:r>
            <a:r>
              <a:rPr lang="en-US" dirty="0"/>
              <a:t> </a:t>
            </a:r>
            <a:r>
              <a:rPr lang="en-US" dirty="0" err="1"/>
              <a:t>vienas</a:t>
            </a:r>
            <a:r>
              <a:rPr lang="en-US" dirty="0"/>
              <a:t> </a:t>
            </a:r>
            <a:r>
              <a:rPr lang="en-US" dirty="0" err="1"/>
              <a:t>juokas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Tai </a:t>
            </a:r>
            <a:r>
              <a:rPr lang="en-US" dirty="0" err="1"/>
              <a:t>daryt</a:t>
            </a:r>
            <a:r>
              <a:rPr lang="en-US" dirty="0"/>
              <a:t> </a:t>
            </a:r>
            <a:r>
              <a:rPr lang="en-US" dirty="0" err="1"/>
              <a:t>kiekvienas</a:t>
            </a:r>
            <a:r>
              <a:rPr lang="en-US" dirty="0"/>
              <a:t> </a:t>
            </a:r>
            <a:r>
              <a:rPr lang="en-US" dirty="0" err="1"/>
              <a:t>moka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Padaryk darbelį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PDF failas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903" t="14713" r="39838" b="4322"/>
          <a:stretch/>
        </p:blipFill>
        <p:spPr>
          <a:xfrm>
            <a:off x="6949440" y="1905000"/>
            <a:ext cx="3011209" cy="412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0680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132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Tema „Kiek manyje paslapčių“  (Ketvirtadienis) </vt:lpstr>
      <vt:lpstr>Mankšta</vt:lpstr>
      <vt:lpstr>Įvardink kur kokia kūno dalis.</vt:lpstr>
      <vt:lpstr>Įvardink ką rodo rodyklės.</vt:lpstr>
      <vt:lpstr>Atspėk mįsles apie žmogaus kūną</vt:lpstr>
      <vt:lpstr>DVI RANKELĖS (J. DEGUTYTĖ)</vt:lpstr>
      <vt:lpstr>AUSYTĖS IR BURNELĖ  Janina Degutytė</vt:lpstr>
      <vt:lpstr>Eilėraštis su judesiais</vt:lpstr>
      <vt:lpstr>Padaryk darbelį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„Kiek manyje paslapčių“  (Trečiadienis)</dc:title>
  <dc:creator>Beata</dc:creator>
  <cp:lastModifiedBy>user1</cp:lastModifiedBy>
  <cp:revision>10</cp:revision>
  <dcterms:created xsi:type="dcterms:W3CDTF">2021-01-03T21:56:15Z</dcterms:created>
  <dcterms:modified xsi:type="dcterms:W3CDTF">2021-01-05T07:14:58Z</dcterms:modified>
</cp:coreProperties>
</file>